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48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90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8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78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9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91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54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66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717A-A936-4456-8BFD-9CA2F58268F3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0986-2FDB-4393-BFA0-B68B7D473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27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6906-00-088\Documents\ИМИДЖ ПРОД\ШАБЛОНЫ\КНИЖН чистый синий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8640"/>
            <a:ext cx="1512169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оле 6"/>
          <p:cNvSpPr txBox="1"/>
          <p:nvPr/>
        </p:nvSpPr>
        <p:spPr>
          <a:xfrm>
            <a:off x="1979712" y="476672"/>
            <a:ext cx="4023360" cy="7721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500" b="1">
                <a:solidFill>
                  <a:srgbClr val="E6E7E8"/>
                </a:solidFill>
                <a:effectLst/>
                <a:latin typeface="Arial"/>
                <a:ea typeface="Calibri"/>
                <a:cs typeface="Times New Roman"/>
              </a:rPr>
              <a:t>МЕЖРАЙОННАЯ ИФНС РОССИИ</a:t>
            </a:r>
            <a:endParaRPr lang="ru-RU" sz="110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500" b="1">
                <a:solidFill>
                  <a:srgbClr val="E6E7E8"/>
                </a:solidFill>
                <a:effectLst/>
                <a:latin typeface="Arial"/>
                <a:ea typeface="Calibri"/>
                <a:cs typeface="Times New Roman"/>
              </a:rPr>
              <a:t>№ 2 ПО ТВЕРСКОЙ ОБЛАСТИ</a:t>
            </a:r>
            <a:endParaRPr lang="ru-RU" sz="110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500">
                <a:effectLst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1511394"/>
            <a:ext cx="7095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  <a:effectLst>
                  <a:outerShdw blurRad="50800" dist="38100" dir="18900000" algn="b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ПОЛУЧИЛИ ДОХОД ОТ ПРОДАЖИ?</a:t>
            </a:r>
            <a:endParaRPr lang="ru-RU" sz="3600" b="1" dirty="0">
              <a:solidFill>
                <a:srgbClr val="FFC000"/>
              </a:solidFill>
              <a:effectLst>
                <a:outerShdw blurRad="50800" dist="38100" dir="18900000" algn="bl" rotWithShape="0">
                  <a:schemeClr val="bg1">
                    <a:lumMod val="95000"/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193" l="2500" r="97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34" y="2276872"/>
            <a:ext cx="1732216" cy="1797174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270000" dist="35921" dir="2940000" algn="ctr" rotWithShape="0">
              <a:schemeClr val="bg1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211" b="96053" l="2198" r="9835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11015"/>
            <a:ext cx="1830641" cy="1528887"/>
          </a:xfrm>
          <a:prstGeom prst="rect">
            <a:avLst/>
          </a:prstGeom>
          <a:noFill/>
          <a:ln>
            <a:noFill/>
          </a:ln>
          <a:effectLst>
            <a:outerShdw blurRad="1270000" dist="35921" dir="30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49" b="96104" l="1026" r="9743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502"/>
            <a:ext cx="2016224" cy="1592300"/>
          </a:xfrm>
          <a:prstGeom prst="rect">
            <a:avLst/>
          </a:prstGeom>
          <a:noFill/>
          <a:ln>
            <a:noFill/>
          </a:ln>
          <a:effectLst>
            <a:outerShdw blurRad="1270000" dist="35921" dir="30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942" b="98246" l="5525" r="895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066070"/>
            <a:ext cx="2028386" cy="1916321"/>
          </a:xfrm>
          <a:prstGeom prst="rect">
            <a:avLst/>
          </a:prstGeom>
          <a:noFill/>
          <a:ln>
            <a:noFill/>
          </a:ln>
          <a:effectLst>
            <a:outerShdw blurRad="1270000" dir="30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2127" y="4951636"/>
            <a:ext cx="2059025" cy="113877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ПОЗДНЕЕ </a:t>
            </a:r>
          </a:p>
          <a:p>
            <a:pPr algn="ctr"/>
            <a:r>
              <a:rPr lang="ru-RU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АПРЕЛЯ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162" y="4213523"/>
            <a:ext cx="15202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КВАРТИРЫ</a:t>
            </a:r>
            <a:endParaRPr lang="ru-RU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4210687"/>
            <a:ext cx="19520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АВТОМОБИЛЯ</a:t>
            </a:r>
            <a:endParaRPr lang="ru-RU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9596" y="4178596"/>
            <a:ext cx="18051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ДОМА, ДАЧИ</a:t>
            </a:r>
            <a:endParaRPr lang="ru-RU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88627" y="4134597"/>
            <a:ext cx="19111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ЗЕМЕЛЬНОГО </a:t>
            </a:r>
          </a:p>
          <a:p>
            <a:pPr algn="ctr"/>
            <a:r>
              <a:rPr lang="ru-RU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УЧАСТКА</a:t>
            </a:r>
            <a:endParaRPr lang="ru-RU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24128" y="5301208"/>
            <a:ext cx="3292632" cy="70788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ПРЕДСТАВЬТЕ </a:t>
            </a:r>
          </a:p>
          <a:p>
            <a:pPr algn="ctr"/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НАЛОГОВУЮ ДЕКЛАРАЦИЮ</a:t>
            </a:r>
            <a:endParaRPr lang="ru-RU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Picture 2" descr="C:\Users\6906-00-088\Documents\961166ae7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515" y="4725144"/>
            <a:ext cx="3168613" cy="213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6102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27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Максимова Инна Михайловна</dc:creator>
  <cp:lastModifiedBy>Максимова Инна Михайловна</cp:lastModifiedBy>
  <cp:revision>7</cp:revision>
  <dcterms:created xsi:type="dcterms:W3CDTF">2020-01-16T14:14:13Z</dcterms:created>
  <dcterms:modified xsi:type="dcterms:W3CDTF">2020-01-17T07:34:36Z</dcterms:modified>
</cp:coreProperties>
</file>